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photoAlbum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079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980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777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958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365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368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207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441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641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669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63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05871-B3E3-4193-8421-F06ECEA4D109}" type="datetimeFigureOut">
              <a:rPr lang="sl-SI" smtClean="0"/>
              <a:t>14.4.2015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A6CE0-BBE3-456B-BC44-106B0E0DEAF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3080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mtClean="0"/>
              <a:t>SVETINA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5610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773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16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2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224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95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75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97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051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05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761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08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199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13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11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50321_114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793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14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126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18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724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20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236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314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463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315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38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254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45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779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47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705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50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12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50321_114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166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51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076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52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132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57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916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219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107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03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31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65_lz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155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016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245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50321_114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030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615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664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8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602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574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9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551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892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16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521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32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48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467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Širokozaslonsko</PresentationFormat>
  <Paragraphs>1</Paragraphs>
  <Slides>45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Officeova tema</vt:lpstr>
      <vt:lpstr>SVETINA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SVETINA</dc:title>
  <dc:creator>nem</dc:creator>
  <cp:lastModifiedBy>nem</cp:lastModifiedBy>
  <cp:revision>1</cp:revision>
  <dcterms:created xsi:type="dcterms:W3CDTF">2015-04-14T06:31:22Z</dcterms:created>
  <dcterms:modified xsi:type="dcterms:W3CDTF">2015-04-14T06:32:53Z</dcterms:modified>
</cp:coreProperties>
</file>